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8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6B667-B742-42DD-AC55-89AF8353B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F340B5-E1F9-4325-B90F-CA9F8EC67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23EB38-FDC1-44F0-BE53-059A00C1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DFFA11-F990-4EAD-9BEE-F5816C9A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766EB0-CD93-4A19-AA86-F848D01D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61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FA9C3-2CB5-4A71-B396-FE0B9339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25549E-19DD-432A-8858-98A5BDF62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F63082-EFDD-4799-A1D5-95E7BA55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166A5E-4493-4C95-8852-B9597407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6B94C3-E267-4FA4-B80B-F7641A84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50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6381FAB-5DCD-4FAD-B812-17C661AEEB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E36B6F-A10B-4287-B6AD-4EE780127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81A047-FDED-4F66-BD71-6B27BCD8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0A91E5-E912-4202-9E14-17B4B0DF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FB9FA8-DC81-4048-AE7F-72073C19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6391B3-AC17-43C0-BA50-73A4528F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EB5ABB-58C5-4650-9B5D-4DFA03863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573F19-5727-4F9A-A677-5200EFE2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E48F8E-B200-4893-990C-4F88E9C6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91CAE4-F1C3-4F5A-B893-8ED21878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44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3DC1B-ACAF-4F3E-9B6F-21C23354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AC1351-73AD-4649-978B-E6848E64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9D0D86-F242-4C7C-9580-CE89E82D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1A38A4-3A1A-4601-BF42-0C4715233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778D4B-5F36-46A7-A349-13330CC5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92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024B7-3754-4D22-9501-A34A9445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93026B-DBB3-4019-9606-72C4ECC10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5288A6-6D5E-4046-88F3-AA27BE93C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58DADC-00CB-4BA3-8121-F838001C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BBD6F0-9BC0-4574-A2A5-60FDE994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9C8801-0E32-4542-8430-C22B1577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38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E34CF-957B-4CA4-85D2-18C31FD8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3A19B8-6053-4552-8147-7F221313C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8BF3D7-AB3A-4E4D-9106-E96DB1431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87003C-7706-4891-B5E9-F5052FDEC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069FCF-52DB-4BEA-98C6-B0FD2353D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7EAEDAC-DCE9-4275-9A47-A2CD4BE0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9CA55BB-7548-4F5F-AF97-DE430BE5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5FBC71-C8CC-45D1-8BA0-B9D2E70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17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A2F3C-54DB-46ED-B5BF-995E449C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5A43AF-93DA-4BDA-A9BF-874C59ED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6805E4-A4EF-4341-8A7E-A6F6CB72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BDAB5B-61F1-4FBF-B68B-84044B43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94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715757-76B8-4247-A726-7CA440D7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C3D01D-6425-4F05-BC1A-E05176420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E78919-8389-4864-A39F-2D9BE2DF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71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4A50A1-AE7B-4357-9A46-FB1A3A8C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582427-162C-413D-9564-6B4AF6858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4525E72-A386-424C-8D44-FE087690A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A24F34-AC54-40E0-8CE5-7DEAEE42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709D88-81BF-4622-9834-E227C6CED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1B507B-90D3-4ED7-89BE-B6F949BF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24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B4E191-DA5C-43F9-BF19-B0DB60DE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84E072F-9824-4C87-B21D-902B43F98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BC4672-6D30-425D-B904-326417620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60856C-7232-4779-847A-28E6D56B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479ABC-4DAF-4C72-917D-EC6E9BD4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5EAA6A-94F1-414E-B368-B068332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5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E96650-A66B-40DB-AA7B-4E912B14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CEF3427-6FA0-4E52-B367-CAFBDBE95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E0975-A6AB-4EC8-BFD1-5C09F873A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5527E-A815-4485-A2E1-34D1F61640E1}" type="datetimeFigureOut">
              <a:rPr lang="ru-RU" smtClean="0"/>
              <a:t>05.02.2025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B764EE-D670-4991-AC03-9973EE5EC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F3CED4-03C7-4F39-885F-9A53F80A1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7A03C-1661-44C3-8343-84C473A9FD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49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27A8A48-C287-407C-A026-14FBBCE6D34B}"/>
              </a:ext>
            </a:extLst>
          </p:cNvPr>
          <p:cNvSpPr txBox="1">
            <a:spLocks/>
          </p:cNvSpPr>
          <p:nvPr/>
        </p:nvSpPr>
        <p:spPr>
          <a:xfrm>
            <a:off x="1524000" y="1458165"/>
            <a:ext cx="9144000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Alien Crumbs</a:t>
            </a:r>
            <a:endParaRPr lang="ru-RU" dirty="0">
              <a:solidFill>
                <a:srgbClr val="038A25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4A7FB237-97E4-42ED-999E-C815F538210D}"/>
              </a:ext>
            </a:extLst>
          </p:cNvPr>
          <p:cNvSpPr txBox="1">
            <a:spLocks/>
          </p:cNvSpPr>
          <p:nvPr/>
        </p:nvSpPr>
        <p:spPr>
          <a:xfrm>
            <a:off x="2908299" y="4586023"/>
            <a:ext cx="6561667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ea typeface="+mn-lt"/>
                <a:cs typeface="+mn-lt"/>
              </a:rPr>
              <a:t>Проект разработал: Гуслев Михаил Алексеевич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D4C4A4-9489-4652-9E6C-02C8636A9D92}"/>
              </a:ext>
            </a:extLst>
          </p:cNvPr>
          <p:cNvSpPr txBox="1"/>
          <p:nvPr/>
        </p:nvSpPr>
        <p:spPr>
          <a:xfrm>
            <a:off x="4724400" y="573563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dirty="0">
                <a:ea typeface="+mn-lt"/>
                <a:cs typeface="+mn-lt"/>
              </a:rPr>
              <a:t>Великий Новгород</a:t>
            </a:r>
            <a:endParaRPr lang="ru-RU" dirty="0"/>
          </a:p>
          <a:p>
            <a:pPr algn="ctr"/>
            <a:r>
              <a:rPr lang="ru-RU" dirty="0">
                <a:ea typeface="+mn-lt"/>
                <a:cs typeface="+mn-lt"/>
              </a:rPr>
              <a:t> 202</a:t>
            </a:r>
            <a:r>
              <a:rPr lang="en-US" dirty="0">
                <a:ea typeface="+mn-lt"/>
                <a:cs typeface="+mn-lt"/>
              </a:rPr>
              <a:t>5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59B9E7-D039-40FD-86B1-4547C9664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89" y="315211"/>
            <a:ext cx="1355622" cy="13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1C136-5344-448E-8EF6-E350BC20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66" y="365125"/>
            <a:ext cx="601133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93F6FB0-0DE8-4297-A09C-77097B094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40216D-D882-4F5E-A2C4-0CB9FAE66017}"/>
              </a:ext>
            </a:extLst>
          </p:cNvPr>
          <p:cNvSpPr txBox="1"/>
          <p:nvPr/>
        </p:nvSpPr>
        <p:spPr>
          <a:xfrm>
            <a:off x="5576146" y="1027906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Рекорды</a:t>
            </a:r>
          </a:p>
        </p:txBody>
      </p:sp>
    </p:spTree>
    <p:extLst>
      <p:ext uri="{BB962C8B-B14F-4D97-AF65-F5344CB8AC3E}">
        <p14:creationId xmlns:p14="http://schemas.microsoft.com/office/powerpoint/2010/main" val="158807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521776-EC7B-4AD4-B694-A64E6DAA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353799" y="365125"/>
            <a:ext cx="423333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135A076-9CDB-4113-BA68-89D53088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EB8638-B809-4A15-A8BB-475C2F71269C}"/>
              </a:ext>
            </a:extLst>
          </p:cNvPr>
          <p:cNvSpPr txBox="1"/>
          <p:nvPr/>
        </p:nvSpPr>
        <p:spPr>
          <a:xfrm>
            <a:off x="4719084" y="843240"/>
            <a:ext cx="275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Переход между уровнями</a:t>
            </a:r>
          </a:p>
        </p:txBody>
      </p:sp>
    </p:spTree>
    <p:extLst>
      <p:ext uri="{BB962C8B-B14F-4D97-AF65-F5344CB8AC3E}">
        <p14:creationId xmlns:p14="http://schemas.microsoft.com/office/powerpoint/2010/main" val="185406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CD631-6649-4FD1-ACE0-A0E19CE7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6800" y="365125"/>
            <a:ext cx="12700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614F30D5-DEDD-42BA-B0A7-FC1306674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606D23-A8D0-426C-8909-61D69EEB4648}"/>
              </a:ext>
            </a:extLst>
          </p:cNvPr>
          <p:cNvSpPr txBox="1"/>
          <p:nvPr/>
        </p:nvSpPr>
        <p:spPr>
          <a:xfrm>
            <a:off x="4373124" y="843240"/>
            <a:ext cx="344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Окно после прохождения уровня</a:t>
            </a:r>
          </a:p>
        </p:txBody>
      </p:sp>
    </p:spTree>
    <p:extLst>
      <p:ext uri="{BB962C8B-B14F-4D97-AF65-F5344CB8AC3E}">
        <p14:creationId xmlns:p14="http://schemas.microsoft.com/office/powerpoint/2010/main" val="79503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DA1CD-37D2-458E-A909-0A26C9F8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СПАСИБО ЗА ВНИМАНИЕ!</a:t>
            </a:r>
            <a:endParaRPr lang="ru-RU" dirty="0">
              <a:solidFill>
                <a:srgbClr val="038A25"/>
              </a:solidFill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BDD50E7-8D83-4D28-9EC3-5B948FE6F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4133"/>
            <a:ext cx="10515600" cy="622830"/>
          </a:xfrm>
        </p:spPr>
        <p:txBody>
          <a:bodyPr/>
          <a:lstStyle/>
          <a:p>
            <a:r>
              <a:rPr lang="ru-RU" dirty="0"/>
              <a:t>Ссылка на гит: </a:t>
            </a:r>
            <a:r>
              <a:rPr lang="en-US" dirty="0"/>
              <a:t>https://github.com/cr4zyhog/alien_crumbs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0ED941-B7A0-4B05-B55B-7001D086D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33" y="1635185"/>
            <a:ext cx="9465733" cy="35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69540-7CE3-46A5-9E6E-CD87EA24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6467"/>
            <a:ext cx="10515601" cy="124195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Цель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6148FB-477C-4E6D-B707-D71AAAF2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Сделать интересную игру для хорошего времяпрепровождения</a:t>
            </a:r>
          </a:p>
          <a:p>
            <a:r>
              <a:rPr lang="ru-RU" dirty="0">
                <a:latin typeface="Bahnschrift" panose="020B0502040204020203" pitchFamily="34" charset="0"/>
              </a:rPr>
              <a:t>Изучить новые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81212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4C278-7857-4789-ADAC-357E1D1F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Задачи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60A8A-3D8B-4208-9FB2-360BE99F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Написать код игры</a:t>
            </a:r>
          </a:p>
          <a:p>
            <a:r>
              <a:rPr lang="ru-RU" dirty="0">
                <a:latin typeface="Bahnschrift" panose="020B0502040204020203" pitchFamily="34" charset="0"/>
              </a:rPr>
              <a:t>Поиск спрайтов и изображений для более интересного геймплея</a:t>
            </a:r>
          </a:p>
          <a:p>
            <a:r>
              <a:rPr lang="ru-RU" dirty="0">
                <a:latin typeface="Bahnschrift" panose="020B0502040204020203" pitchFamily="34" charset="0"/>
              </a:rPr>
              <a:t>Создание .</a:t>
            </a:r>
            <a:r>
              <a:rPr lang="en-US" dirty="0">
                <a:latin typeface="Bahnschrift" panose="020B0502040204020203" pitchFamily="34" charset="0"/>
              </a:rPr>
              <a:t>exe </a:t>
            </a:r>
            <a:r>
              <a:rPr lang="ru-RU" dirty="0">
                <a:latin typeface="Bahnschrift" panose="020B0502040204020203" pitchFamily="34" charset="0"/>
              </a:rPr>
              <a:t>файла и установщика для более удобного запуска игры</a:t>
            </a:r>
          </a:p>
          <a:p>
            <a:r>
              <a:rPr lang="ru-RU" dirty="0">
                <a:latin typeface="Bahnschrift" panose="020B0502040204020203" pitchFamily="34" charset="0"/>
              </a:rPr>
              <a:t>Представить игру публике</a:t>
            </a:r>
          </a:p>
        </p:txBody>
      </p:sp>
    </p:spTree>
    <p:extLst>
      <p:ext uri="{BB962C8B-B14F-4D97-AF65-F5344CB8AC3E}">
        <p14:creationId xmlns:p14="http://schemas.microsoft.com/office/powerpoint/2010/main" val="278376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71363-1BD1-44B4-90F4-294413F9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Структура кода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1401D-A96E-40FC-A867-0DDF7AC673F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C2CA0F5-8B0F-4522-9EA0-1E5C492A3E7E}"/>
              </a:ext>
            </a:extLst>
          </p:cNvPr>
          <p:cNvSpPr/>
          <p:nvPr/>
        </p:nvSpPr>
        <p:spPr>
          <a:xfrm>
            <a:off x="5206998" y="3627642"/>
            <a:ext cx="1583267" cy="74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947C1C9-F7BC-4EA7-8DE4-E30400D039E6}"/>
              </a:ext>
            </a:extLst>
          </p:cNvPr>
          <p:cNvSpPr/>
          <p:nvPr/>
        </p:nvSpPr>
        <p:spPr>
          <a:xfrm>
            <a:off x="5151965" y="3770460"/>
            <a:ext cx="169333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Menu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8C18A3D7-ED7E-4E6E-9D40-9E1ECF7CEA23}"/>
              </a:ext>
            </a:extLst>
          </p:cNvPr>
          <p:cNvCxnSpPr/>
          <p:nvPr/>
        </p:nvCxnSpPr>
        <p:spPr>
          <a:xfrm flipV="1">
            <a:off x="6663265" y="3090333"/>
            <a:ext cx="0" cy="53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18BE381-A701-49D0-A39B-32C98EFD882E}"/>
              </a:ext>
            </a:extLst>
          </p:cNvPr>
          <p:cNvSpPr/>
          <p:nvPr/>
        </p:nvSpPr>
        <p:spPr>
          <a:xfrm>
            <a:off x="6341533" y="2667000"/>
            <a:ext cx="694267" cy="420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0FD162-023A-4B0B-BCED-4E3FD725B77F}"/>
              </a:ext>
            </a:extLst>
          </p:cNvPr>
          <p:cNvSpPr/>
          <p:nvPr/>
        </p:nvSpPr>
        <p:spPr>
          <a:xfrm>
            <a:off x="6316018" y="2627271"/>
            <a:ext cx="8018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un()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87402C2-99BF-4CF7-8231-BC16240FCC8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477933" y="2455333"/>
            <a:ext cx="863600" cy="42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E058F20-1276-42C4-9A48-BAC37C9F305A}"/>
              </a:ext>
            </a:extLst>
          </p:cNvPr>
          <p:cNvSpPr/>
          <p:nvPr/>
        </p:nvSpPr>
        <p:spPr>
          <a:xfrm>
            <a:off x="2226734" y="2210228"/>
            <a:ext cx="3242734" cy="329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52B9F2A-A719-424F-8176-A8E0EE661AE1}"/>
              </a:ext>
            </a:extLst>
          </p:cNvPr>
          <p:cNvSpPr/>
          <p:nvPr/>
        </p:nvSpPr>
        <p:spPr>
          <a:xfrm>
            <a:off x="2165974" y="2113504"/>
            <a:ext cx="33642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update_main_menu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0E62FE5-5ABD-4511-839C-D63B93409454}"/>
              </a:ext>
            </a:extLst>
          </p:cNvPr>
          <p:cNvCxnSpPr/>
          <p:nvPr/>
        </p:nvCxnSpPr>
        <p:spPr>
          <a:xfrm flipH="1">
            <a:off x="1854200" y="2540000"/>
            <a:ext cx="516467" cy="46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4540F99-1647-474D-91F6-985CA40A03DE}"/>
              </a:ext>
            </a:extLst>
          </p:cNvPr>
          <p:cNvSpPr/>
          <p:nvPr/>
        </p:nvSpPr>
        <p:spPr>
          <a:xfrm>
            <a:off x="1304614" y="3063220"/>
            <a:ext cx="861346" cy="3481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F99664E-F7CA-47EF-AA6D-3D9BA73575E9}"/>
              </a:ext>
            </a:extLst>
          </p:cNvPr>
          <p:cNvSpPr/>
          <p:nvPr/>
        </p:nvSpPr>
        <p:spPr>
          <a:xfrm>
            <a:off x="1237394" y="2992765"/>
            <a:ext cx="9957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ain()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D624F56-D198-4EC3-9255-077DEA102884}"/>
              </a:ext>
            </a:extLst>
          </p:cNvPr>
          <p:cNvCxnSpPr>
            <a:cxnSpLocks/>
          </p:cNvCxnSpPr>
          <p:nvPr/>
        </p:nvCxnSpPr>
        <p:spPr>
          <a:xfrm>
            <a:off x="2233179" y="3220415"/>
            <a:ext cx="973665" cy="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CCA8E02F-9B0E-483F-8C81-795548B00C9F}"/>
              </a:ext>
            </a:extLst>
          </p:cNvPr>
          <p:cNvSpPr/>
          <p:nvPr/>
        </p:nvSpPr>
        <p:spPr>
          <a:xfrm>
            <a:off x="3226645" y="2968834"/>
            <a:ext cx="1469489" cy="5162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9CEE3D2-DCDA-4C3B-B839-05B306A20EA6}"/>
              </a:ext>
            </a:extLst>
          </p:cNvPr>
          <p:cNvSpPr/>
          <p:nvPr/>
        </p:nvSpPr>
        <p:spPr>
          <a:xfrm>
            <a:off x="3156457" y="2985096"/>
            <a:ext cx="16098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Player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4A5FFC3-9258-4E78-BA1B-D926046F95C4}"/>
              </a:ext>
            </a:extLst>
          </p:cNvPr>
          <p:cNvCxnSpPr/>
          <p:nvPr/>
        </p:nvCxnSpPr>
        <p:spPr>
          <a:xfrm>
            <a:off x="2023533" y="3485063"/>
            <a:ext cx="1041400" cy="51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B1845B31-D98E-4B01-A3AF-D53954EE6288}"/>
              </a:ext>
            </a:extLst>
          </p:cNvPr>
          <p:cNvSpPr/>
          <p:nvPr/>
        </p:nvSpPr>
        <p:spPr>
          <a:xfrm>
            <a:off x="3171610" y="3995086"/>
            <a:ext cx="1524524" cy="5232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6DFD8AA-464F-44E8-A7FF-B5B3495541F9}"/>
              </a:ext>
            </a:extLst>
          </p:cNvPr>
          <p:cNvSpPr/>
          <p:nvPr/>
        </p:nvSpPr>
        <p:spPr>
          <a:xfrm>
            <a:off x="3173354" y="4007782"/>
            <a:ext cx="14766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Alien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Соединитель: уступ 38">
            <a:extLst>
              <a:ext uri="{FF2B5EF4-FFF2-40B4-BE49-F238E27FC236}">
                <a16:creationId xmlns:a16="http://schemas.microsoft.com/office/drawing/2014/main" id="{C6DF00E7-EEBC-4C6E-BD44-049FDFFE9F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6771" y="3819607"/>
            <a:ext cx="1313389" cy="676824"/>
          </a:xfrm>
          <a:prstGeom prst="bentConnector3">
            <a:avLst>
              <a:gd name="adj1" fmla="val 267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4E6DFB82-57CA-41F0-9EA8-DB28A3F0AA04}"/>
              </a:ext>
            </a:extLst>
          </p:cNvPr>
          <p:cNvSpPr/>
          <p:nvPr/>
        </p:nvSpPr>
        <p:spPr>
          <a:xfrm>
            <a:off x="4285053" y="4845689"/>
            <a:ext cx="1572397" cy="3585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74BB9ADA-3F9C-45EE-87B9-60AA9BAFE1D7}"/>
              </a:ext>
            </a:extLst>
          </p:cNvPr>
          <p:cNvSpPr/>
          <p:nvPr/>
        </p:nvSpPr>
        <p:spPr>
          <a:xfrm>
            <a:off x="4244070" y="4791478"/>
            <a:ext cx="16809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Bullets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DA49230B-4A61-4F3D-AF2F-D40BC8A92922}"/>
              </a:ext>
            </a:extLst>
          </p:cNvPr>
          <p:cNvCxnSpPr/>
          <p:nvPr/>
        </p:nvCxnSpPr>
        <p:spPr>
          <a:xfrm>
            <a:off x="1515533" y="3485063"/>
            <a:ext cx="0" cy="67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79580C13-4486-42BB-ACB8-C133B545F2F1}"/>
              </a:ext>
            </a:extLst>
          </p:cNvPr>
          <p:cNvSpPr/>
          <p:nvPr/>
        </p:nvSpPr>
        <p:spPr>
          <a:xfrm>
            <a:off x="1088017" y="4240902"/>
            <a:ext cx="1145162" cy="6097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56DBCB0-143B-400D-BC00-97829089F72A}"/>
              </a:ext>
            </a:extLst>
          </p:cNvPr>
          <p:cNvSpPr/>
          <p:nvPr/>
        </p:nvSpPr>
        <p:spPr>
          <a:xfrm>
            <a:off x="942756" y="4169988"/>
            <a:ext cx="14098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Генерация уровня</a:t>
            </a:r>
          </a:p>
        </p:txBody>
      </p:sp>
      <p:cxnSp>
        <p:nvCxnSpPr>
          <p:cNvPr id="61" name="Соединитель: изогнутый 60">
            <a:extLst>
              <a:ext uri="{FF2B5EF4-FFF2-40B4-BE49-F238E27FC236}">
                <a16:creationId xmlns:a16="http://schemas.microsoft.com/office/drawing/2014/main" id="{6190B315-2540-4438-9D01-635E4BC0CF6F}"/>
              </a:ext>
            </a:extLst>
          </p:cNvPr>
          <p:cNvCxnSpPr/>
          <p:nvPr/>
        </p:nvCxnSpPr>
        <p:spPr>
          <a:xfrm rot="16200000" flipH="1">
            <a:off x="1787384" y="3568139"/>
            <a:ext cx="1344365" cy="121073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Прямоугольник: скругленные углы 61">
            <a:extLst>
              <a:ext uri="{FF2B5EF4-FFF2-40B4-BE49-F238E27FC236}">
                <a16:creationId xmlns:a16="http://schemas.microsoft.com/office/drawing/2014/main" id="{B2973AD8-CC73-4EB6-9667-238AD9E13397}"/>
              </a:ext>
            </a:extLst>
          </p:cNvPr>
          <p:cNvSpPr/>
          <p:nvPr/>
        </p:nvSpPr>
        <p:spPr>
          <a:xfrm>
            <a:off x="2233180" y="4892581"/>
            <a:ext cx="1524524" cy="513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46453F8E-BF7D-4658-A989-ED5D950E95E3}"/>
              </a:ext>
            </a:extLst>
          </p:cNvPr>
          <p:cNvSpPr/>
          <p:nvPr/>
        </p:nvSpPr>
        <p:spPr>
          <a:xfrm>
            <a:off x="2208941" y="4900250"/>
            <a:ext cx="16148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sled_level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Прямая со стрелкой 80">
            <a:extLst>
              <a:ext uri="{FF2B5EF4-FFF2-40B4-BE49-F238E27FC236}">
                <a16:creationId xmlns:a16="http://schemas.microsoft.com/office/drawing/2014/main" id="{4DDE5FD1-0A38-4CEF-B59D-B3995E4178B6}"/>
              </a:ext>
            </a:extLst>
          </p:cNvPr>
          <p:cNvCxnSpPr/>
          <p:nvPr/>
        </p:nvCxnSpPr>
        <p:spPr>
          <a:xfrm flipH="1">
            <a:off x="3823806" y="4374942"/>
            <a:ext cx="1383192" cy="52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Полилиния: фигура 85">
            <a:extLst>
              <a:ext uri="{FF2B5EF4-FFF2-40B4-BE49-F238E27FC236}">
                <a16:creationId xmlns:a16="http://schemas.microsoft.com/office/drawing/2014/main" id="{2081C59E-F0EF-4A48-B5FB-D825270756C1}"/>
              </a:ext>
            </a:extLst>
          </p:cNvPr>
          <p:cNvSpPr/>
          <p:nvPr/>
        </p:nvSpPr>
        <p:spPr>
          <a:xfrm>
            <a:off x="1505600" y="1594062"/>
            <a:ext cx="7096533" cy="1386205"/>
          </a:xfrm>
          <a:custGeom>
            <a:avLst/>
            <a:gdLst>
              <a:gd name="connsiteX0" fmla="*/ 9933 w 7096533"/>
              <a:gd name="connsiteY0" fmla="*/ 1386205 h 1386205"/>
              <a:gd name="connsiteX1" fmla="*/ 771933 w 7096533"/>
              <a:gd name="connsiteY1" fmla="*/ 141605 h 1386205"/>
              <a:gd name="connsiteX2" fmla="*/ 4912133 w 7096533"/>
              <a:gd name="connsiteY2" fmla="*/ 133138 h 1386205"/>
              <a:gd name="connsiteX3" fmla="*/ 7096533 w 7096533"/>
              <a:gd name="connsiteY3" fmla="*/ 1081405 h 13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533" h="1386205">
                <a:moveTo>
                  <a:pt x="9933" y="1386205"/>
                </a:moveTo>
                <a:cubicBezTo>
                  <a:pt x="-17584" y="868327"/>
                  <a:pt x="-45100" y="350450"/>
                  <a:pt x="771933" y="141605"/>
                </a:cubicBezTo>
                <a:cubicBezTo>
                  <a:pt x="1588966" y="-67240"/>
                  <a:pt x="3858033" y="-23495"/>
                  <a:pt x="4912133" y="133138"/>
                </a:cubicBezTo>
                <a:cubicBezTo>
                  <a:pt x="5966233" y="289771"/>
                  <a:pt x="6680255" y="910660"/>
                  <a:pt x="7096533" y="108140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8" name="Прямая со стрелкой 87">
            <a:extLst>
              <a:ext uri="{FF2B5EF4-FFF2-40B4-BE49-F238E27FC236}">
                <a16:creationId xmlns:a16="http://schemas.microsoft.com/office/drawing/2014/main" id="{8AB129E7-E978-4A27-8AE2-CF1D416C29E1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8602133" y="2675467"/>
            <a:ext cx="25400" cy="1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Прямоугольник: скругленные углы 91">
            <a:extLst>
              <a:ext uri="{FF2B5EF4-FFF2-40B4-BE49-F238E27FC236}">
                <a16:creationId xmlns:a16="http://schemas.microsoft.com/office/drawing/2014/main" id="{EAD52042-1509-442C-8EA7-86F2EBCE3812}"/>
              </a:ext>
            </a:extLst>
          </p:cNvPr>
          <p:cNvSpPr/>
          <p:nvPr/>
        </p:nvSpPr>
        <p:spPr>
          <a:xfrm>
            <a:off x="8043630" y="2788199"/>
            <a:ext cx="1133440" cy="4572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E0DBF95-6F53-478D-BB23-4BBD9A95559C}"/>
              </a:ext>
            </a:extLst>
          </p:cNvPr>
          <p:cNvSpPr txBox="1"/>
          <p:nvPr/>
        </p:nvSpPr>
        <p:spPr>
          <a:xfrm>
            <a:off x="5461341" y="3293608"/>
            <a:ext cx="101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menu.py</a:t>
            </a:r>
            <a:endParaRPr lang="ru-RU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9DE8DB9-8DB0-4867-BEC1-3F15FE867475}"/>
              </a:ext>
            </a:extLst>
          </p:cNvPr>
          <p:cNvSpPr txBox="1"/>
          <p:nvPr/>
        </p:nvSpPr>
        <p:spPr>
          <a:xfrm>
            <a:off x="1279255" y="2666301"/>
            <a:ext cx="93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main.py</a:t>
            </a:r>
            <a:endParaRPr lang="ru-RU" dirty="0"/>
          </a:p>
        </p:txBody>
      </p:sp>
      <p:cxnSp>
        <p:nvCxnSpPr>
          <p:cNvPr id="96" name="Прямая со стрелкой 95">
            <a:extLst>
              <a:ext uri="{FF2B5EF4-FFF2-40B4-BE49-F238E27FC236}">
                <a16:creationId xmlns:a16="http://schemas.microsoft.com/office/drawing/2014/main" id="{DD40F1C4-966C-47D4-B953-4738A2D7B36E}"/>
              </a:ext>
            </a:extLst>
          </p:cNvPr>
          <p:cNvCxnSpPr>
            <a:cxnSpLocks/>
          </p:cNvCxnSpPr>
          <p:nvPr/>
        </p:nvCxnSpPr>
        <p:spPr>
          <a:xfrm>
            <a:off x="1588343" y="4887233"/>
            <a:ext cx="1" cy="55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Прямоугольник: скругленные углы 97">
            <a:extLst>
              <a:ext uri="{FF2B5EF4-FFF2-40B4-BE49-F238E27FC236}">
                <a16:creationId xmlns:a16="http://schemas.microsoft.com/office/drawing/2014/main" id="{B9F8F7BD-435F-4F78-8C75-962E78C330A6}"/>
              </a:ext>
            </a:extLst>
          </p:cNvPr>
          <p:cNvSpPr/>
          <p:nvPr/>
        </p:nvSpPr>
        <p:spPr>
          <a:xfrm>
            <a:off x="1102174" y="5486171"/>
            <a:ext cx="1458989" cy="6097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481B7DD4-C89B-4C2F-99F7-2480E3BCB060}"/>
              </a:ext>
            </a:extLst>
          </p:cNvPr>
          <p:cNvSpPr/>
          <p:nvPr/>
        </p:nvSpPr>
        <p:spPr>
          <a:xfrm>
            <a:off x="1114874" y="5552478"/>
            <a:ext cx="1414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Map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795719-5261-43F4-8AFA-7DE23F4FE6A2}"/>
              </a:ext>
            </a:extLst>
          </p:cNvPr>
          <p:cNvSpPr txBox="1"/>
          <p:nvPr/>
        </p:nvSpPr>
        <p:spPr>
          <a:xfrm>
            <a:off x="1162714" y="5083686"/>
            <a:ext cx="11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map.py</a:t>
            </a:r>
            <a:endParaRPr lang="ru-RU" dirty="0"/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68456066-3364-4FAB-839B-4F88E3B76588}"/>
              </a:ext>
            </a:extLst>
          </p:cNvPr>
          <p:cNvSpPr/>
          <p:nvPr/>
        </p:nvSpPr>
        <p:spPr>
          <a:xfrm>
            <a:off x="8114047" y="2738001"/>
            <a:ext cx="9957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main()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F5FBCF8-650C-46D5-AB8D-C4D1F373645F}"/>
              </a:ext>
            </a:extLst>
          </p:cNvPr>
          <p:cNvSpPr txBox="1"/>
          <p:nvPr/>
        </p:nvSpPr>
        <p:spPr>
          <a:xfrm>
            <a:off x="8039772" y="2384134"/>
            <a:ext cx="115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perhod.py</a:t>
            </a:r>
            <a:endParaRPr lang="ru-RU" dirty="0"/>
          </a:p>
        </p:txBody>
      </p:sp>
      <p:cxnSp>
        <p:nvCxnSpPr>
          <p:cNvPr id="104" name="Прямая со стрелкой 103">
            <a:extLst>
              <a:ext uri="{FF2B5EF4-FFF2-40B4-BE49-F238E27FC236}">
                <a16:creationId xmlns:a16="http://schemas.microsoft.com/office/drawing/2014/main" id="{799F0F74-F85A-41A0-95C4-D769F1AD618E}"/>
              </a:ext>
            </a:extLst>
          </p:cNvPr>
          <p:cNvCxnSpPr/>
          <p:nvPr/>
        </p:nvCxnSpPr>
        <p:spPr>
          <a:xfrm flipH="1">
            <a:off x="7891230" y="3293608"/>
            <a:ext cx="347247" cy="71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Прямоугольник: скругленные углы 104">
            <a:extLst>
              <a:ext uri="{FF2B5EF4-FFF2-40B4-BE49-F238E27FC236}">
                <a16:creationId xmlns:a16="http://schemas.microsoft.com/office/drawing/2014/main" id="{9DCD1EEA-D817-495D-9FBD-7E904E8E2871}"/>
              </a:ext>
            </a:extLst>
          </p:cNvPr>
          <p:cNvSpPr/>
          <p:nvPr/>
        </p:nvSpPr>
        <p:spPr>
          <a:xfrm>
            <a:off x="7117840" y="4094116"/>
            <a:ext cx="2095386" cy="71417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BD54430-7974-47B1-8BB1-BC442EF51CD9}"/>
              </a:ext>
            </a:extLst>
          </p:cNvPr>
          <p:cNvSpPr/>
          <p:nvPr/>
        </p:nvSpPr>
        <p:spPr>
          <a:xfrm>
            <a:off x="6858259" y="4128038"/>
            <a:ext cx="25858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Генерация уровня и инопланетян</a:t>
            </a:r>
            <a:endParaRPr lang="ru-RU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8" name="Прямая со стрелкой 107">
            <a:extLst>
              <a:ext uri="{FF2B5EF4-FFF2-40B4-BE49-F238E27FC236}">
                <a16:creationId xmlns:a16="http://schemas.microsoft.com/office/drawing/2014/main" id="{FF96EDB0-BC40-47E3-8C23-B86C3FDC4691}"/>
              </a:ext>
            </a:extLst>
          </p:cNvPr>
          <p:cNvCxnSpPr/>
          <p:nvPr/>
        </p:nvCxnSpPr>
        <p:spPr>
          <a:xfrm>
            <a:off x="9213226" y="3087540"/>
            <a:ext cx="955241" cy="206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Прямоугольник: скругленные углы 108">
            <a:extLst>
              <a:ext uri="{FF2B5EF4-FFF2-40B4-BE49-F238E27FC236}">
                <a16:creationId xmlns:a16="http://schemas.microsoft.com/office/drawing/2014/main" id="{C009C8C0-3E0F-437A-A944-136D42A2998D}"/>
              </a:ext>
            </a:extLst>
          </p:cNvPr>
          <p:cNvSpPr/>
          <p:nvPr/>
        </p:nvSpPr>
        <p:spPr>
          <a:xfrm>
            <a:off x="9685867" y="3429000"/>
            <a:ext cx="1498600" cy="4616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>
            <a:extLst>
              <a:ext uri="{FF2B5EF4-FFF2-40B4-BE49-F238E27FC236}">
                <a16:creationId xmlns:a16="http://schemas.microsoft.com/office/drawing/2014/main" id="{917EEE92-1D0B-4AB9-8D21-99CC1BB9D968}"/>
              </a:ext>
            </a:extLst>
          </p:cNvPr>
          <p:cNvSpPr/>
          <p:nvPr/>
        </p:nvSpPr>
        <p:spPr>
          <a:xfrm>
            <a:off x="9630235" y="3419862"/>
            <a:ext cx="16098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Player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2" name="Прямая со стрелкой 111">
            <a:extLst>
              <a:ext uri="{FF2B5EF4-FFF2-40B4-BE49-F238E27FC236}">
                <a16:creationId xmlns:a16="http://schemas.microsoft.com/office/drawing/2014/main" id="{D612A014-8557-400F-94D7-5F80377EB2F4}"/>
              </a:ext>
            </a:extLst>
          </p:cNvPr>
          <p:cNvCxnSpPr>
            <a:cxnSpLocks/>
          </p:cNvCxnSpPr>
          <p:nvPr/>
        </p:nvCxnSpPr>
        <p:spPr>
          <a:xfrm flipH="1">
            <a:off x="10198847" y="3995086"/>
            <a:ext cx="138953" cy="125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Прямоугольник: скругленные углы 113">
            <a:extLst>
              <a:ext uri="{FF2B5EF4-FFF2-40B4-BE49-F238E27FC236}">
                <a16:creationId xmlns:a16="http://schemas.microsoft.com/office/drawing/2014/main" id="{7C85CB84-644A-43BE-91F5-D5E532960747}"/>
              </a:ext>
            </a:extLst>
          </p:cNvPr>
          <p:cNvSpPr/>
          <p:nvPr/>
        </p:nvSpPr>
        <p:spPr>
          <a:xfrm>
            <a:off x="9462261" y="5386797"/>
            <a:ext cx="1614865" cy="4515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6A5C011E-DB1F-4674-B5D7-AEDEACEA1318}"/>
              </a:ext>
            </a:extLst>
          </p:cNvPr>
          <p:cNvSpPr/>
          <p:nvPr/>
        </p:nvSpPr>
        <p:spPr>
          <a:xfrm>
            <a:off x="9390510" y="5394091"/>
            <a:ext cx="168661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Bullets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8" name="Прямая со стрелкой 117">
            <a:extLst>
              <a:ext uri="{FF2B5EF4-FFF2-40B4-BE49-F238E27FC236}">
                <a16:creationId xmlns:a16="http://schemas.microsoft.com/office/drawing/2014/main" id="{35F1773D-4E05-4987-A3C3-A2DE13961C0B}"/>
              </a:ext>
            </a:extLst>
          </p:cNvPr>
          <p:cNvCxnSpPr/>
          <p:nvPr/>
        </p:nvCxnSpPr>
        <p:spPr>
          <a:xfrm>
            <a:off x="1525347" y="2968833"/>
            <a:ext cx="0" cy="2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69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936A7-1BFC-4BD3-ACE9-9D39C4CD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Файлы спрайтов, музыки и изображений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B5E29D-D301-4DF0-84DB-777387C03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Все спрайты я подбирал </a:t>
            </a:r>
            <a:r>
              <a:rPr lang="ru-RU">
                <a:latin typeface="Bahnschrift" panose="020B0502040204020203" pitchFamily="34" charset="0"/>
              </a:rPr>
              <a:t>с интернета, </a:t>
            </a:r>
            <a:r>
              <a:rPr lang="ru-RU" dirty="0">
                <a:latin typeface="Bahnschrift" panose="020B0502040204020203" pitchFamily="34" charset="0"/>
              </a:rPr>
              <a:t>с различных, неизвестных ресурсов. Вот некоторые из спрайтов: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943F5E-6C2B-469B-96C8-D3751E26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37688"/>
            <a:ext cx="964055" cy="6929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57E3ED-82C6-4D07-9431-002B4200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8" y="2837688"/>
            <a:ext cx="2267942" cy="77757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445A6B-6080-4BBD-8FF7-19FD6027A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1" y="3959680"/>
            <a:ext cx="617356" cy="89410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3771417-091D-49E0-BFA0-AC285FC29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93" y="3946387"/>
            <a:ext cx="827871" cy="8941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CB3786-FCE9-40BB-8592-5DF825BFF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30" y="3946387"/>
            <a:ext cx="1170503" cy="90186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02C4629-2B8B-4288-B1D7-76C53CD1F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1" y="5241875"/>
            <a:ext cx="766419" cy="76641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F62FD09-7500-4192-B020-4AB54AE8C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41" y="5053057"/>
            <a:ext cx="827871" cy="95523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21E93FF-A7F8-4464-B890-F75565C35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61" y="5085086"/>
            <a:ext cx="705983" cy="9232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F495F03-98D0-43E2-B152-20A5C92184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57" y="2874230"/>
            <a:ext cx="1149885" cy="106005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D1DA229-4095-434A-B99C-442E48F8B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99" y="4077684"/>
            <a:ext cx="1997182" cy="193061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71F1316-3D42-4712-A7D3-45D2D151DA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47" y="2836681"/>
            <a:ext cx="817819" cy="109759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D73275D-6D7E-4416-8416-A7E2017845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53" y="4208792"/>
            <a:ext cx="3522600" cy="147308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B78920A-0C93-461F-A8F8-54B78BF2DE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586" y="2766484"/>
            <a:ext cx="1608995" cy="12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3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08DD8F-06F3-401B-A425-8B6C2EDA2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6" y="356658"/>
            <a:ext cx="10651067" cy="1325563"/>
          </a:xfrm>
        </p:spPr>
        <p:txBody>
          <a:bodyPr/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Создание .</a:t>
            </a:r>
            <a:r>
              <a:rPr lang="ru-RU" dirty="0" err="1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exe</a:t>
            </a:r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файла и установщика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DAEAB8-2EBC-48DE-8CF1-9764A09D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Для создания .</a:t>
            </a:r>
            <a:r>
              <a:rPr lang="en-US" dirty="0">
                <a:latin typeface="Bahnschrift" panose="020B0502040204020203" pitchFamily="34" charset="0"/>
              </a:rPr>
              <a:t>exe </a:t>
            </a:r>
            <a:r>
              <a:rPr lang="ru-RU" dirty="0">
                <a:latin typeface="Bahnschrift" panose="020B0502040204020203" pitchFamily="34" charset="0"/>
              </a:rPr>
              <a:t>файла, я использовал библиотеку </a:t>
            </a:r>
            <a:r>
              <a:rPr lang="en-US" dirty="0" err="1">
                <a:latin typeface="Bahnschrift" panose="020B0502040204020203" pitchFamily="34" charset="0"/>
              </a:rPr>
              <a:t>pyinstaller</a:t>
            </a:r>
            <a:r>
              <a:rPr lang="ru-RU" dirty="0">
                <a:latin typeface="Bahnschrift" panose="020B0502040204020203" pitchFamily="34" charset="0"/>
              </a:rPr>
              <a:t>, но я не писал команду в ручную, а воспользовался </a:t>
            </a:r>
            <a:r>
              <a:rPr lang="en-US" dirty="0">
                <a:latin typeface="Bahnschrift" panose="020B0502040204020203" pitchFamily="34" charset="0"/>
              </a:rPr>
              <a:t>auto-</a:t>
            </a:r>
            <a:r>
              <a:rPr lang="en-US" dirty="0" err="1">
                <a:latin typeface="Bahnschrift" panose="020B0502040204020203" pitchFamily="34" charset="0"/>
              </a:rPr>
              <a:t>py</a:t>
            </a:r>
            <a:r>
              <a:rPr lang="en-US" dirty="0">
                <a:latin typeface="Bahnschrift" panose="020B0502040204020203" pitchFamily="34" charset="0"/>
              </a:rPr>
              <a:t>-to-exe</a:t>
            </a:r>
          </a:p>
          <a:p>
            <a:r>
              <a:rPr lang="ru-RU" dirty="0">
                <a:latin typeface="Bahnschrift" panose="020B0502040204020203" pitchFamily="34" charset="0"/>
              </a:rPr>
              <a:t>Что-бы создать установщик игры, мне понадобилась программа </a:t>
            </a:r>
            <a:r>
              <a:rPr lang="en-US" dirty="0" err="1">
                <a:latin typeface="Bahnschrift" panose="020B0502040204020203" pitchFamily="34" charset="0"/>
              </a:rPr>
              <a:t>Inno</a:t>
            </a:r>
            <a:r>
              <a:rPr lang="en-US" dirty="0">
                <a:latin typeface="Bahnschrift" panose="020B0502040204020203" pitchFamily="34" charset="0"/>
              </a:rPr>
              <a:t> Setup. </a:t>
            </a:r>
            <a:r>
              <a:rPr lang="ru-RU" dirty="0">
                <a:latin typeface="Bahnschrift" panose="020B0502040204020203" pitchFamily="34" charset="0"/>
              </a:rPr>
              <a:t>Она позволяет с помощью небольшого скрипта создать полностью рабочий установщик.</a:t>
            </a:r>
          </a:p>
        </p:txBody>
      </p:sp>
    </p:spTree>
    <p:extLst>
      <p:ext uri="{BB962C8B-B14F-4D97-AF65-F5344CB8AC3E}">
        <p14:creationId xmlns:p14="http://schemas.microsoft.com/office/powerpoint/2010/main" val="280164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BB44F-25E8-4617-A07C-E3212AC0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38A25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Скриншоты</a:t>
            </a:r>
            <a:endParaRPr lang="ru-RU" dirty="0">
              <a:solidFill>
                <a:srgbClr val="038A25"/>
              </a:solidFill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8C62C54-8878-4C0E-B4F3-CB5DD6DF0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77" y="1883807"/>
            <a:ext cx="77388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89DD6-395F-4F43-B1C0-687368AA256F}"/>
              </a:ext>
            </a:extLst>
          </p:cNvPr>
          <p:cNvSpPr txBox="1"/>
          <p:nvPr/>
        </p:nvSpPr>
        <p:spPr>
          <a:xfrm>
            <a:off x="5105401" y="1321356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Главное меню</a:t>
            </a:r>
          </a:p>
        </p:txBody>
      </p:sp>
    </p:spTree>
    <p:extLst>
      <p:ext uri="{BB962C8B-B14F-4D97-AF65-F5344CB8AC3E}">
        <p14:creationId xmlns:p14="http://schemas.microsoft.com/office/powerpoint/2010/main" val="195663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8CA8E-CB2E-4FDE-A256-0254FCE5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1332" y="365125"/>
            <a:ext cx="262467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156D7D-1896-4F35-AC73-55FDE6F19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253331"/>
            <a:ext cx="77388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6CA9C-CD39-48AD-AD53-9F377DB7A821}"/>
              </a:ext>
            </a:extLst>
          </p:cNvPr>
          <p:cNvSpPr txBox="1"/>
          <p:nvPr/>
        </p:nvSpPr>
        <p:spPr>
          <a:xfrm>
            <a:off x="5600511" y="6585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7831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E245CF-E42F-4E04-ACFB-1B36CAC5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666" y="365125"/>
            <a:ext cx="220133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38A01C-88E3-4C3F-9C1F-3A2F88FA9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76" y="1470025"/>
            <a:ext cx="77388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1478D-7B7B-4C02-89E7-043291EF743D}"/>
              </a:ext>
            </a:extLst>
          </p:cNvPr>
          <p:cNvSpPr txBox="1"/>
          <p:nvPr/>
        </p:nvSpPr>
        <p:spPr>
          <a:xfrm>
            <a:off x="5485095" y="9398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Проигрыш</a:t>
            </a:r>
          </a:p>
        </p:txBody>
      </p:sp>
    </p:spTree>
    <p:extLst>
      <p:ext uri="{BB962C8B-B14F-4D97-AF65-F5344CB8AC3E}">
        <p14:creationId xmlns:p14="http://schemas.microsoft.com/office/powerpoint/2010/main" val="34291097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206</Words>
  <Application>Microsoft Office PowerPoint</Application>
  <PresentationFormat>Широкоэкранный</PresentationFormat>
  <Paragraphs>45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Segoe UI Black</vt:lpstr>
      <vt:lpstr>Тема Office</vt:lpstr>
      <vt:lpstr>Презентация PowerPoint</vt:lpstr>
      <vt:lpstr>Цель Проекта</vt:lpstr>
      <vt:lpstr>Задачи </vt:lpstr>
      <vt:lpstr>Структура кода</vt:lpstr>
      <vt:lpstr>Файлы спрайтов, музыки и изображений</vt:lpstr>
      <vt:lpstr>Создание .exe файла и установщика</vt:lpstr>
      <vt:lpstr>Скриншоты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Гуслев Михаил</dc:creator>
  <cp:lastModifiedBy>Гуслев Михаил</cp:lastModifiedBy>
  <cp:revision>2</cp:revision>
  <dcterms:created xsi:type="dcterms:W3CDTF">2025-02-05T19:47:13Z</dcterms:created>
  <dcterms:modified xsi:type="dcterms:W3CDTF">2025-02-05T21:06:37Z</dcterms:modified>
</cp:coreProperties>
</file>